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3" r:id="rId6"/>
    <p:sldId id="264" r:id="rId7"/>
    <p:sldId id="266" r:id="rId8"/>
    <p:sldId id="265" r:id="rId9"/>
    <p:sldId id="267" r:id="rId10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5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F050FD1-5EF8-40B4-933E-C7F1F19D516B}" type="datetime1">
              <a:rPr lang="fr-FR" smtClean="0"/>
              <a:t>06/05/2023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D331BE-4A26-441F-AE74-A51A4C94AC1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12178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8D098F3-B520-43FE-B0B1-4362B4B9EE63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F6B3765-1535-41FB-A927-AAD2D1E85382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6B3765-1535-41FB-A927-AAD2D1E8538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4271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rtlCol="0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EE3500-A753-413A-9568-6E3470D7D80B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839788" y="4367160"/>
            <a:ext cx="10515600" cy="819355"/>
          </a:xfrm>
        </p:spPr>
        <p:txBody>
          <a:bodyPr rtlCol="0" anchor="b"/>
          <a:lstStyle>
            <a:lvl1pPr>
              <a:defRPr sz="3200"/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839788" y="987425"/>
            <a:ext cx="10515600" cy="337973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5186516"/>
            <a:ext cx="10514012" cy="682472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D7AA47-0E4C-448B-9854-2324135364AA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4489399"/>
            <a:ext cx="10514012" cy="1501826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38C9B3-0FF3-4EA6-A5BE-8819CB673926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446212" y="372940"/>
            <a:ext cx="9302752" cy="2992904"/>
          </a:xfrm>
        </p:spPr>
        <p:txBody>
          <a:bodyPr rtlCol="0" anchor="ctr"/>
          <a:lstStyle>
            <a:lvl1pPr>
              <a:defRPr sz="4400"/>
            </a:lvl1pPr>
          </a:lstStyle>
          <a:p>
            <a:pPr rtl="0"/>
            <a:r>
              <a:rPr lang="fr-FR" noProof="0"/>
              <a:t>Cliquez sur modifier le style du titre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73372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8200" y="4509544"/>
            <a:ext cx="10512424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64165"/>
            <a:ext cx="2743200" cy="365125"/>
          </a:xfrm>
        </p:spPr>
        <p:txBody>
          <a:bodyPr rtlCol="0"/>
          <a:lstStyle/>
          <a:p>
            <a:pPr rtl="0"/>
            <a:fld id="{BF3EBD15-6D7F-42A9-8E80-18BB7D8D5D9A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64165"/>
            <a:ext cx="4114800" cy="365125"/>
          </a:xfrm>
        </p:spPr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64165"/>
            <a:ext cx="2743200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  <p:sp>
        <p:nvSpPr>
          <p:cNvPr id="9" name="Zone de texte 8"/>
          <p:cNvSpPr txBox="1"/>
          <p:nvPr/>
        </p:nvSpPr>
        <p:spPr>
          <a:xfrm>
            <a:off x="1111044" y="79463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fr-FR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Zone de texte 9"/>
          <p:cNvSpPr txBox="1"/>
          <p:nvPr/>
        </p:nvSpPr>
        <p:spPr>
          <a:xfrm>
            <a:off x="10437812" y="275101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fr-FR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4850581"/>
            <a:ext cx="10514012" cy="1140644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1BAF4F-D345-40AE-994D-E1765B80CC43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7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337282" y="188595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8" name="Espace réservé du texte 3"/>
          <p:cNvSpPr>
            <a:spLocks noGrp="1"/>
          </p:cNvSpPr>
          <p:nvPr>
            <p:ph type="body" sz="half" idx="15" hasCustomPrompt="1"/>
          </p:nvPr>
        </p:nvSpPr>
        <p:spPr>
          <a:xfrm>
            <a:off x="1356798" y="257175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9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 algn="l"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0" name="Espace réservé du texte 3"/>
          <p:cNvSpPr>
            <a:spLocks noGrp="1"/>
          </p:cNvSpPr>
          <p:nvPr>
            <p:ph type="body" sz="half" idx="16" hasCustomPrompt="1"/>
          </p:nvPr>
        </p:nvSpPr>
        <p:spPr>
          <a:xfrm>
            <a:off x="4577441" y="257175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11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12" name="Espace réservé du texte 3"/>
          <p:cNvSpPr>
            <a:spLocks noGrp="1"/>
          </p:cNvSpPr>
          <p:nvPr>
            <p:ph type="body" sz="half" idx="17" hasCustomPrompt="1"/>
          </p:nvPr>
        </p:nvSpPr>
        <p:spPr>
          <a:xfrm>
            <a:off x="7829035" y="257175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01A25F-EB0A-4F90-BA49-7ACA872B34D8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19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332085" y="4297503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0" name="Espace réservé d’image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1" name="Espace réservé du texte 3"/>
          <p:cNvSpPr>
            <a:spLocks noGrp="1"/>
          </p:cNvSpPr>
          <p:nvPr>
            <p:ph type="body" sz="half" idx="18" hasCustomPrompt="1"/>
          </p:nvPr>
        </p:nvSpPr>
        <p:spPr>
          <a:xfrm>
            <a:off x="1332085" y="4873765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2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568997" y="4297503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3" name="Espace réservé d’image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4" name="Espace réservé du texte 3"/>
          <p:cNvSpPr>
            <a:spLocks noGrp="1"/>
          </p:cNvSpPr>
          <p:nvPr>
            <p:ph type="body" sz="half" idx="19" hasCustomPrompt="1"/>
          </p:nvPr>
        </p:nvSpPr>
        <p:spPr>
          <a:xfrm>
            <a:off x="4567644" y="4873764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25" name="Espace réservé du texte 4"/>
          <p:cNvSpPr>
            <a:spLocks noGrp="1"/>
          </p:cNvSpPr>
          <p:nvPr>
            <p:ph type="body" sz="quarter" idx="13" hasCustomPrompt="1"/>
          </p:nvPr>
        </p:nvSpPr>
        <p:spPr>
          <a:xfrm>
            <a:off x="7804322" y="4297503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26" name="Espace réservé d’image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27" name="Espace réservé du texte 3"/>
          <p:cNvSpPr>
            <a:spLocks noGrp="1"/>
          </p:cNvSpPr>
          <p:nvPr>
            <p:ph type="body" sz="half" idx="20" hasCustomPrompt="1"/>
          </p:nvPr>
        </p:nvSpPr>
        <p:spPr>
          <a:xfrm>
            <a:off x="7804197" y="4873762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B43630-A2FF-4BB1-B9F5-DAA442A7D59A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7890AD-9019-424C-B775-C69750DB8746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F4D1B2-563D-44FB-B4FF-BBD3BB70DFB7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849DEA-2CDB-49C2-85A0-74936F5EFDC6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rtlCol="0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8" name="Sous-titr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666DB0-B204-4002-9752-38343B0FEF7A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120000" y="1825625"/>
            <a:ext cx="5025216" cy="435133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319840" y="1825625"/>
            <a:ext cx="5033960" cy="435133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88CFC4-A386-4ED1-A4AA-659FBEC0BEA0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120000" y="1681163"/>
            <a:ext cx="5025216" cy="823912"/>
          </a:xfrm>
        </p:spPr>
        <p:txBody>
          <a:bodyPr rtlCol="0"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120000" y="2505075"/>
            <a:ext cx="5025216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319840" y="2505075"/>
            <a:ext cx="5035548" cy="3684588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B5D978-23FF-41CD-98AF-424D1EC626B8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9B42CD-3FA7-4D3C-AF89-29846692AACA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16122E-5243-47E3-81AE-35D88BC7F459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1F5770-B609-45D1-B391-F2B1816E6170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9FA2F0-3360-45E2-BAC8-79910B5486D8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fld id="{30972C6A-678F-446E-8A7B-752F0B446CB6}" type="datetime1">
              <a:rPr lang="fr-FR" noProof="0" smtClean="0"/>
              <a:t>06/05/2023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fld id="{6D22F896-40B5-4ADD-8801-0D06FADFA095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plan rapproché de vagu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1000"/>
          </a:blip>
          <a:srcRect l="9091" t="3462" b="19929"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3825" y="1212904"/>
            <a:ext cx="10584330" cy="1641490"/>
          </a:xfrm>
        </p:spPr>
        <p:txBody>
          <a:bodyPr rtlCol="0">
            <a:normAutofit fontScale="90000"/>
          </a:bodyPr>
          <a:lstStyle/>
          <a:p>
            <a:pPr algn="ctr"/>
            <a:r>
              <a:rPr lang="fr-FR" sz="6600" dirty="0"/>
              <a:t>Projet n° 8:</a:t>
            </a:r>
            <a:br>
              <a:rPr lang="fr-FR" sz="6600" dirty="0"/>
            </a:br>
            <a:br>
              <a:rPr lang="fr-FR" sz="6600" dirty="0"/>
            </a:br>
            <a:r>
              <a:rPr lang="fr-FR" sz="6600" dirty="0"/>
              <a:t>Etude sur l’eau potable</a:t>
            </a:r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ECCC10-F1F3-23F7-2AC4-B0DDC5B0D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742FE8-106C-AEB9-545D-E70C88157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fr-FR" dirty="0"/>
          </a:p>
          <a:p>
            <a:pPr algn="ctr"/>
            <a:r>
              <a:rPr lang="fr-FR" dirty="0"/>
              <a:t>Contexte</a:t>
            </a:r>
          </a:p>
          <a:p>
            <a:pPr algn="ctr"/>
            <a:r>
              <a:rPr lang="fr-FR" dirty="0"/>
              <a:t>Extrait du </a:t>
            </a:r>
            <a:r>
              <a:rPr lang="fr-FR" dirty="0" err="1"/>
              <a:t>blueprint</a:t>
            </a:r>
            <a:endParaRPr lang="fr-FR" dirty="0"/>
          </a:p>
          <a:p>
            <a:pPr algn="ctr"/>
            <a:r>
              <a:rPr lang="fr-FR" dirty="0" err="1"/>
              <a:t>Mockup</a:t>
            </a:r>
            <a:endParaRPr lang="fr-FR" dirty="0"/>
          </a:p>
          <a:p>
            <a:pPr algn="ctr"/>
            <a:r>
              <a:rPr lang="fr-FR" dirty="0"/>
              <a:t>Notre outil de visualisation</a:t>
            </a:r>
          </a:p>
        </p:txBody>
      </p:sp>
    </p:spTree>
    <p:extLst>
      <p:ext uri="{BB962C8B-B14F-4D97-AF65-F5344CB8AC3E}">
        <p14:creationId xmlns:p14="http://schemas.microsoft.com/office/powerpoint/2010/main" val="85938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53C22E-CF9E-75A5-F808-A314BA36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5120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Contexte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C665C25-0AF3-08F1-3537-7BB6EF5BE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500683"/>
            <a:ext cx="10233800" cy="4351338"/>
          </a:xfrm>
        </p:spPr>
        <p:txBody>
          <a:bodyPr>
            <a:normAutofit lnSpcReduction="10000"/>
          </a:bodyPr>
          <a:lstStyle/>
          <a:p>
            <a:r>
              <a:rPr lang="fr-FR" sz="2000" dirty="0"/>
              <a:t>Data </a:t>
            </a:r>
            <a:r>
              <a:rPr lang="fr-FR" sz="2000" dirty="0" err="1"/>
              <a:t>analyst</a:t>
            </a:r>
            <a:r>
              <a:rPr lang="fr-FR" sz="2000" dirty="0"/>
              <a:t> en mission pour l’ONG DWFA (</a:t>
            </a:r>
            <a:r>
              <a:rPr lang="fr-FR" sz="2000" dirty="0" err="1"/>
              <a:t>Drinking</a:t>
            </a:r>
            <a:r>
              <a:rPr lang="fr-FR" sz="2000" dirty="0"/>
              <a:t> Water For All) qui à pour ambition de donner accès à l’eau potable pour tous.</a:t>
            </a:r>
          </a:p>
          <a:p>
            <a:pPr marL="0" indent="0">
              <a:buNone/>
            </a:pPr>
            <a:endParaRPr lang="fr-FR" sz="2000" dirty="0"/>
          </a:p>
          <a:p>
            <a:r>
              <a:rPr lang="fr-FR" sz="2000" dirty="0"/>
              <a:t>Nous présenterons 3 domaines d’expertises :</a:t>
            </a:r>
          </a:p>
          <a:p>
            <a:pPr lvl="1"/>
            <a:r>
              <a:rPr lang="fr-FR" sz="2000" dirty="0"/>
              <a:t>Création de services d’accès à l’eau potable</a:t>
            </a:r>
          </a:p>
          <a:p>
            <a:pPr lvl="1"/>
            <a:r>
              <a:rPr lang="fr-FR" sz="2000" dirty="0"/>
              <a:t>Modernisation de services d’accès à l’eau déjà existants</a:t>
            </a:r>
          </a:p>
          <a:p>
            <a:pPr lvl="1"/>
            <a:r>
              <a:rPr lang="fr-FR" sz="2000" dirty="0"/>
              <a:t>Consulting auprès d’administrations/gouvernements à propos de l’accès à l’eau</a:t>
            </a:r>
          </a:p>
          <a:p>
            <a:pPr marL="457200" lvl="1" indent="0">
              <a:buNone/>
            </a:pPr>
            <a:endParaRPr lang="fr-FR" sz="2400" dirty="0"/>
          </a:p>
          <a:p>
            <a:r>
              <a:rPr lang="fr-FR" sz="2000" dirty="0"/>
              <a:t>Ces 3 domaines seront présenter auprès d’un bailleur de fonds pour permettre d’investir dans un des 3 domaines d’expertises.</a:t>
            </a:r>
          </a:p>
          <a:p>
            <a:endParaRPr lang="fr-FR" sz="2000" dirty="0"/>
          </a:p>
          <a:p>
            <a:r>
              <a:rPr lang="fr-FR" sz="2000" dirty="0"/>
              <a:t>Pour cela nous sommes missionné de réaliser un tableau de bord présentant une vue globale de l’accès à l’eau potable dans le monde.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C5E2B64-15B5-B451-D6D7-6967F68CD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57" y="470791"/>
            <a:ext cx="1169885" cy="73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449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062421-79C7-7934-8589-09ECD48D5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Quelques indicateurs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22403EB-C791-F13D-5884-6C48E0088B02}"/>
              </a:ext>
            </a:extLst>
          </p:cNvPr>
          <p:cNvSpPr txBox="1"/>
          <p:nvPr/>
        </p:nvSpPr>
        <p:spPr>
          <a:xfrm>
            <a:off x="7844641" y="2413337"/>
            <a:ext cx="35091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Voici quelques indicateurs utilisé dans le </a:t>
            </a:r>
            <a:r>
              <a:rPr lang="fr-FR" dirty="0" err="1"/>
              <a:t>blueprint</a:t>
            </a:r>
            <a:r>
              <a:rPr lang="fr-FR" dirty="0"/>
              <a:t> pour synthétiser les demandes</a:t>
            </a:r>
          </a:p>
          <a:p>
            <a:endParaRPr lang="fr-FR" dirty="0"/>
          </a:p>
          <a:p>
            <a:r>
              <a:rPr lang="fr-FR" dirty="0"/>
              <a:t>Ceci donne une visualisions de chaque vue que nous allons avoir à représenter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C3755533-C50E-A6D0-FC68-E0AE0097C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000" y="1825625"/>
            <a:ext cx="6296904" cy="389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310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8286B0-1D3B-D245-831F-9107EF776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/>
              <a:t>Mockup</a:t>
            </a:r>
            <a:endParaRPr lang="fr-FR" dirty="0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A1357893-6233-C219-5F40-699E772008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297" y="4353494"/>
            <a:ext cx="4137186" cy="2327564"/>
          </a:xfr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5142F48-006D-F758-11B4-3ECC593CF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96" y="1772944"/>
            <a:ext cx="4121728" cy="2327564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C1B15F72-6DEF-4E81-4A6A-EEAA9863C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0506" y="4353218"/>
            <a:ext cx="4139769" cy="2327564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7CC61AC-3786-847D-E364-2F1D187116DC}"/>
              </a:ext>
            </a:extLst>
          </p:cNvPr>
          <p:cNvSpPr txBox="1"/>
          <p:nvPr/>
        </p:nvSpPr>
        <p:spPr>
          <a:xfrm>
            <a:off x="5723906" y="1852551"/>
            <a:ext cx="47679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Voici mes </a:t>
            </a:r>
            <a:r>
              <a:rPr lang="fr-FR" dirty="0" err="1"/>
              <a:t>mockup</a:t>
            </a:r>
            <a:r>
              <a:rPr lang="fr-FR" dirty="0"/>
              <a:t> utilisé pour illustrer chaque vue. </a:t>
            </a:r>
          </a:p>
          <a:p>
            <a:r>
              <a:rPr lang="fr-FR" dirty="0"/>
              <a:t>Ce sont des version basse fidélité du résultat final</a:t>
            </a:r>
          </a:p>
        </p:txBody>
      </p:sp>
    </p:spTree>
    <p:extLst>
      <p:ext uri="{BB962C8B-B14F-4D97-AF65-F5344CB8AC3E}">
        <p14:creationId xmlns:p14="http://schemas.microsoft.com/office/powerpoint/2010/main" val="3753920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4718CA-FA55-F449-69A6-367E47CB3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Tableau desktop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687FB70-4D96-8FB8-5C68-78E5ECB9A4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5582" y="713537"/>
            <a:ext cx="1657581" cy="628738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D9128CF-E14F-6B7B-7B51-726ADE68EBE0}"/>
              </a:ext>
            </a:extLst>
          </p:cNvPr>
          <p:cNvSpPr txBox="1"/>
          <p:nvPr/>
        </p:nvSpPr>
        <p:spPr>
          <a:xfrm>
            <a:off x="2131621" y="2339439"/>
            <a:ext cx="83661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Pour ce projet, nous avions le choix de représenter nos données à l’aide de deux logiciels: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fr-FR" dirty="0"/>
              <a:t>Power BI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r>
              <a:rPr lang="fr-FR" dirty="0"/>
              <a:t>Tableau desktop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Ce sont tous deux des logiciels qui permettent de représenter de façon simple et optimal les informations nécessaire à ce projet à l’aide de visualisation de données permettant de voir et comprendre rapidement.</a:t>
            </a:r>
          </a:p>
        </p:txBody>
      </p:sp>
    </p:spTree>
    <p:extLst>
      <p:ext uri="{BB962C8B-B14F-4D97-AF65-F5344CB8AC3E}">
        <p14:creationId xmlns:p14="http://schemas.microsoft.com/office/powerpoint/2010/main" val="743998708"/>
      </p:ext>
    </p:extLst>
  </p:cSld>
  <p:clrMapOvr>
    <a:masterClrMapping/>
  </p:clrMapOvr>
</p:sld>
</file>

<file path=ppt/theme/theme1.xml><?xml version="1.0" encoding="utf-8"?>
<a:theme xmlns:a="http://schemas.openxmlformats.org/drawingml/2006/main" name="Profondeur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000_TF77929380.potx" id="{7BA4FD34-32C3-4231-B145-98A403A2B9FC}" vid="{DAF6E345-664D-43C9-B9E7-CCF03AF511E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Profondeur</Template>
  <TotalTime>60</TotalTime>
  <Words>228</Words>
  <Application>Microsoft Office PowerPoint</Application>
  <PresentationFormat>Grand écran</PresentationFormat>
  <Paragraphs>33</Paragraphs>
  <Slides>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Corbel</vt:lpstr>
      <vt:lpstr>Profondeur</vt:lpstr>
      <vt:lpstr>Projet n° 8:  Etude sur l’eau potable</vt:lpstr>
      <vt:lpstr>Sommaire</vt:lpstr>
      <vt:lpstr>Contexte</vt:lpstr>
      <vt:lpstr>Quelques indicateurs</vt:lpstr>
      <vt:lpstr>Mockup</vt:lpstr>
      <vt:lpstr>Tableau desktop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n°8: Etude sur l’eau potable</dc:title>
  <dc:creator>Guillaume Nau</dc:creator>
  <cp:lastModifiedBy>Guillaume Nau</cp:lastModifiedBy>
  <cp:revision>4</cp:revision>
  <dcterms:created xsi:type="dcterms:W3CDTF">2023-05-04T08:23:25Z</dcterms:created>
  <dcterms:modified xsi:type="dcterms:W3CDTF">2023-05-06T10:21:30Z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